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  <p:sldId id="30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62" d="100"/>
          <a:sy n="62" d="100"/>
        </p:scale>
        <p:origin x="15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159005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</a:t>
            </a:r>
            <a:r>
              <a:rPr lang="en-US" sz="2400"/>
              <a:t>a minimum.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DD0F5A-E4EE-4B5D-B394-5EBE10D7B88D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François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DD9F27A-D859-4881-AA38-2AF0C3C8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20697"/>
            <a:ext cx="5291666" cy="36166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750AC-3B09-4412-9AE6-EF7CE8D74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20697"/>
            <a:ext cx="5291667" cy="36166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1536FE-3692-434E-B5DE-6BF0447E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8CFBEC-FD8C-48E6-AEC4-846090743C7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B8A9DC5-20E9-4185-811C-EA6F98FA3377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1E7F0C-EC70-454A-A7AB-9B39D0E45EA7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4326DC-9D10-41DA-90DA-EA878847AA0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B581977-CB18-47C8-9C76-8AC70BE687C8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ECB52D-B3C6-475A-8D27-7FFF3AD38A19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6B3B0B-4CB7-4CEB-B8B8-450FDE206C12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44FE25-5894-4FC4-8A73-7DF203FA17C0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1400</Words>
  <Application>Microsoft Office PowerPoint</Application>
  <PresentationFormat>Grand écran</PresentationFormat>
  <Paragraphs>294</Paragraphs>
  <Slides>32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151</cp:revision>
  <dcterms:created xsi:type="dcterms:W3CDTF">2021-01-27T09:49:50Z</dcterms:created>
  <dcterms:modified xsi:type="dcterms:W3CDTF">2021-02-04T20:42:52Z</dcterms:modified>
</cp:coreProperties>
</file>